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60" r:id="rId4"/>
    <p:sldId id="262" r:id="rId5"/>
    <p:sldId id="263" r:id="rId6"/>
    <p:sldId id="259" r:id="rId7"/>
    <p:sldId id="264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EDFC"/>
    <a:srgbClr val="000000"/>
    <a:srgbClr val="F9FEB4"/>
    <a:srgbClr val="F9BDBD"/>
    <a:srgbClr val="202020"/>
    <a:srgbClr val="CED5FA"/>
    <a:srgbClr val="E1FFEB"/>
    <a:srgbClr val="F9FEDE"/>
    <a:srgbClr val="FBDD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970" autoAdjust="0"/>
    <p:restoredTop sz="94660"/>
  </p:normalViewPr>
  <p:slideViewPr>
    <p:cSldViewPr snapToGrid="0">
      <p:cViewPr varScale="1">
        <p:scale>
          <a:sx n="125" d="100"/>
          <a:sy n="125" d="100"/>
        </p:scale>
        <p:origin x="9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6D9F7-2F3F-4B35-8E25-A1C0ED6BA820}" type="datetimeFigureOut">
              <a:rPr lang="en-US" smtClean="0"/>
              <a:t>17-Dec-20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38632-3FD1-4964-914C-5B769F5D22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5300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6D9F7-2F3F-4B35-8E25-A1C0ED6BA820}" type="datetimeFigureOut">
              <a:rPr lang="en-US" smtClean="0"/>
              <a:t>17-Dec-20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38632-3FD1-4964-914C-5B769F5D22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2806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6D9F7-2F3F-4B35-8E25-A1C0ED6BA820}" type="datetimeFigureOut">
              <a:rPr lang="en-US" smtClean="0"/>
              <a:t>17-Dec-20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38632-3FD1-4964-914C-5B769F5D22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5671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6D9F7-2F3F-4B35-8E25-A1C0ED6BA820}" type="datetimeFigureOut">
              <a:rPr lang="en-US" smtClean="0"/>
              <a:t>17-Dec-20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38632-3FD1-4964-914C-5B769F5D22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0130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6D9F7-2F3F-4B35-8E25-A1C0ED6BA820}" type="datetimeFigureOut">
              <a:rPr lang="en-US" smtClean="0"/>
              <a:t>17-Dec-20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38632-3FD1-4964-914C-5B769F5D22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2543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6D9F7-2F3F-4B35-8E25-A1C0ED6BA820}" type="datetimeFigureOut">
              <a:rPr lang="en-US" smtClean="0"/>
              <a:t>17-Dec-20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38632-3FD1-4964-914C-5B769F5D22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8229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6D9F7-2F3F-4B35-8E25-A1C0ED6BA820}" type="datetimeFigureOut">
              <a:rPr lang="en-US" smtClean="0"/>
              <a:t>17-Dec-20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38632-3FD1-4964-914C-5B769F5D22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5955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6D9F7-2F3F-4B35-8E25-A1C0ED6BA820}" type="datetimeFigureOut">
              <a:rPr lang="en-US" smtClean="0"/>
              <a:t>17-Dec-20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38632-3FD1-4964-914C-5B769F5D22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50892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6D9F7-2F3F-4B35-8E25-A1C0ED6BA820}" type="datetimeFigureOut">
              <a:rPr lang="en-US" smtClean="0"/>
              <a:t>17-Dec-20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38632-3FD1-4964-914C-5B769F5D22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8722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6D9F7-2F3F-4B35-8E25-A1C0ED6BA820}" type="datetimeFigureOut">
              <a:rPr lang="en-US" smtClean="0"/>
              <a:t>17-Dec-20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38632-3FD1-4964-914C-5B769F5D22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9811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6D9F7-2F3F-4B35-8E25-A1C0ED6BA820}" type="datetimeFigureOut">
              <a:rPr lang="en-US" smtClean="0"/>
              <a:t>17-Dec-20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38632-3FD1-4964-914C-5B769F5D22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7694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F6D9F7-2F3F-4B35-8E25-A1C0ED6BA820}" type="datetimeFigureOut">
              <a:rPr lang="en-US" smtClean="0"/>
              <a:t>17-Dec-20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938632-3FD1-4964-914C-5B769F5D22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5945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764"/>
          <a:stretch/>
        </p:blipFill>
        <p:spPr>
          <a:xfrm>
            <a:off x="0" y="1"/>
            <a:ext cx="12192000" cy="6845300"/>
          </a:xfrm>
          <a:prstGeom prst="rect">
            <a:avLst/>
          </a:prstGeom>
        </p:spPr>
      </p:pic>
      <p:sp>
        <p:nvSpPr>
          <p:cNvPr id="7" name="Flowchart: Alternate Process 6"/>
          <p:cNvSpPr/>
          <p:nvPr/>
        </p:nvSpPr>
        <p:spPr>
          <a:xfrm>
            <a:off x="10096500" y="5092700"/>
            <a:ext cx="1978040" cy="1007673"/>
          </a:xfrm>
          <a:prstGeom prst="flowChartAlternateProcess">
            <a:avLst/>
          </a:prstGeom>
          <a:solidFill>
            <a:srgbClr val="FDEDFC"/>
          </a:solidFill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t-EE" sz="1600" dirty="0" err="1" smtClean="0">
                <a:latin typeface="Calibri Light" panose="020F0302020204030204" pitchFamily="34" charset="0"/>
                <a:cs typeface="Calibri Light" panose="020F0302020204030204" pitchFamily="34" charset="0"/>
              </a:rPr>
              <a:t>Karolin</a:t>
            </a:r>
            <a:r>
              <a:rPr lang="et-EE" sz="16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t-EE" sz="1600" dirty="0" err="1" smtClean="0">
                <a:latin typeface="Calibri Light" panose="020F0302020204030204" pitchFamily="34" charset="0"/>
                <a:cs typeface="Calibri Light" panose="020F0302020204030204" pitchFamily="34" charset="0"/>
              </a:rPr>
              <a:t>Konrad</a:t>
            </a:r>
            <a:endParaRPr lang="et-EE" sz="1600" dirty="0" smtClean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algn="ctr"/>
            <a:r>
              <a:rPr lang="et-EE" sz="16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Indrek Lõbus</a:t>
            </a:r>
          </a:p>
          <a:p>
            <a:pPr algn="ctr"/>
            <a:r>
              <a:rPr lang="et-EE" sz="16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Aleksei Detotšenko</a:t>
            </a:r>
          </a:p>
        </p:txBody>
      </p:sp>
      <p:sp>
        <p:nvSpPr>
          <p:cNvPr id="8" name="Flowchart: Alternate Process 7"/>
          <p:cNvSpPr/>
          <p:nvPr/>
        </p:nvSpPr>
        <p:spPr>
          <a:xfrm>
            <a:off x="3794924" y="3126673"/>
            <a:ext cx="4602151" cy="591956"/>
          </a:xfrm>
          <a:prstGeom prst="flowChartAlternateProcess">
            <a:avLst/>
          </a:prstGeom>
          <a:solidFill>
            <a:srgbClr val="CED5FA"/>
          </a:solidFill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t-EE" sz="2400" dirty="0" err="1" smtClean="0">
                <a:latin typeface="Calibri Light" panose="020F0302020204030204" pitchFamily="34" charset="0"/>
                <a:cs typeface="Calibri Light" panose="020F0302020204030204" pitchFamily="34" charset="0"/>
              </a:rPr>
              <a:t>ProgeArt</a:t>
            </a:r>
            <a:endParaRPr lang="en-US" sz="24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8863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Alternate Process 10"/>
          <p:cNvSpPr/>
          <p:nvPr/>
        </p:nvSpPr>
        <p:spPr>
          <a:xfrm>
            <a:off x="3467852" y="1969537"/>
            <a:ext cx="2743200" cy="365760"/>
          </a:xfrm>
          <a:prstGeom prst="flowChartAlternateProcess">
            <a:avLst/>
          </a:prstGeom>
          <a:solidFill>
            <a:srgbClr val="E3F4D0"/>
          </a:solidFill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t-EE" sz="16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Iga muster erinev</a:t>
            </a:r>
            <a:endParaRPr lang="en-US" sz="16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3" name="Flowchart: Alternate Process 12"/>
          <p:cNvSpPr/>
          <p:nvPr/>
        </p:nvSpPr>
        <p:spPr>
          <a:xfrm>
            <a:off x="3467852" y="2651071"/>
            <a:ext cx="2743200" cy="365760"/>
          </a:xfrm>
          <a:prstGeom prst="flowChartAlternateProcess">
            <a:avLst/>
          </a:prstGeom>
          <a:solidFill>
            <a:srgbClr val="FFDEC5"/>
          </a:solidFill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t-EE" sz="16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Juhuarve kasutades</a:t>
            </a:r>
            <a:endParaRPr lang="en-US" sz="16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5" name="Flowchart: Alternate Process 14"/>
          <p:cNvSpPr/>
          <p:nvPr/>
        </p:nvSpPr>
        <p:spPr>
          <a:xfrm>
            <a:off x="1400493" y="2152417"/>
            <a:ext cx="2346330" cy="621510"/>
          </a:xfrm>
          <a:prstGeom prst="flowChartAlternateProcess">
            <a:avLst/>
          </a:prstGeom>
          <a:solidFill>
            <a:srgbClr val="FDC7C3"/>
          </a:solidFill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t-EE" sz="16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Kunstilised mustrid</a:t>
            </a:r>
            <a:endParaRPr lang="en-US" sz="16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9" name="Flowchart: Alternate Process 28"/>
          <p:cNvSpPr/>
          <p:nvPr/>
        </p:nvSpPr>
        <p:spPr>
          <a:xfrm>
            <a:off x="5549031" y="4214270"/>
            <a:ext cx="3548473" cy="365760"/>
          </a:xfrm>
          <a:prstGeom prst="flowChartAlternateProcess">
            <a:avLst/>
          </a:prstGeom>
          <a:solidFill>
            <a:srgbClr val="F9FEDE"/>
          </a:solidFill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t-EE" sz="16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Generatiivne kunst</a:t>
            </a:r>
            <a:endParaRPr lang="en-US" sz="16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8" name="Flowchart: Alternate Process 27"/>
          <p:cNvSpPr/>
          <p:nvPr/>
        </p:nvSpPr>
        <p:spPr>
          <a:xfrm>
            <a:off x="5681607" y="3758894"/>
            <a:ext cx="2743200" cy="365760"/>
          </a:xfrm>
          <a:prstGeom prst="flowChartAlternateProcess">
            <a:avLst/>
          </a:prstGeom>
          <a:solidFill>
            <a:srgbClr val="FFE7FE"/>
          </a:solidFill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t-EE" sz="16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Taustapildid</a:t>
            </a:r>
            <a:endParaRPr lang="en-US" sz="16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6" name="Flowchart: Alternate Process 15"/>
          <p:cNvSpPr/>
          <p:nvPr/>
        </p:nvSpPr>
        <p:spPr>
          <a:xfrm>
            <a:off x="5549032" y="3303518"/>
            <a:ext cx="2743200" cy="365760"/>
          </a:xfrm>
          <a:prstGeom prst="flowChartAlternateProcess">
            <a:avLst/>
          </a:prstGeom>
          <a:solidFill>
            <a:srgbClr val="E1FFEB"/>
          </a:solidFill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t-EE" sz="16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Disainertoodetel</a:t>
            </a:r>
            <a:endParaRPr lang="en-US" sz="16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7" name="Flowchart: Alternate Process 16"/>
          <p:cNvSpPr/>
          <p:nvPr/>
        </p:nvSpPr>
        <p:spPr>
          <a:xfrm>
            <a:off x="676173" y="585894"/>
            <a:ext cx="4653829" cy="885044"/>
          </a:xfrm>
          <a:prstGeom prst="flowChartAlternateProcess">
            <a:avLst/>
          </a:prstGeom>
          <a:solidFill>
            <a:srgbClr val="DAE0E0"/>
          </a:solidFill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t-EE" sz="32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Projekti taustast</a:t>
            </a:r>
            <a:endParaRPr lang="en-US" sz="16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4" name="Flowchart: Alternate Process 13"/>
          <p:cNvSpPr/>
          <p:nvPr/>
        </p:nvSpPr>
        <p:spPr>
          <a:xfrm>
            <a:off x="3467852" y="3585691"/>
            <a:ext cx="2346330" cy="757718"/>
          </a:xfrm>
          <a:prstGeom prst="flowChartAlternateProcess">
            <a:avLst/>
          </a:prstGeom>
          <a:solidFill>
            <a:srgbClr val="CBE3F5"/>
          </a:solidFill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t-EE" sz="16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Kasutus</a:t>
            </a:r>
            <a:endParaRPr lang="en-US" sz="16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8" name="Flowchart: Alternate Process 17"/>
          <p:cNvSpPr/>
          <p:nvPr/>
        </p:nvSpPr>
        <p:spPr>
          <a:xfrm>
            <a:off x="8292232" y="5155685"/>
            <a:ext cx="2743200" cy="365760"/>
          </a:xfrm>
          <a:prstGeom prst="flowChartAlternateProcess">
            <a:avLst/>
          </a:prstGeom>
          <a:solidFill>
            <a:srgbClr val="FFE7FE"/>
          </a:solidFill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t-EE" sz="16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Aeganõudev</a:t>
            </a:r>
            <a:endParaRPr lang="en-US" sz="16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9" name="Flowchart: Alternate Process 18"/>
          <p:cNvSpPr/>
          <p:nvPr/>
        </p:nvSpPr>
        <p:spPr>
          <a:xfrm>
            <a:off x="8292232" y="5740949"/>
            <a:ext cx="2743200" cy="365760"/>
          </a:xfrm>
          <a:prstGeom prst="flowChartAlternateProcess">
            <a:avLst/>
          </a:prstGeom>
          <a:solidFill>
            <a:srgbClr val="DAE0E0"/>
          </a:solidFill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t-EE" sz="16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Keeruline</a:t>
            </a:r>
            <a:endParaRPr lang="en-US" sz="16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6" name="Flowchart: Alternate Process 25"/>
          <p:cNvSpPr/>
          <p:nvPr/>
        </p:nvSpPr>
        <p:spPr>
          <a:xfrm>
            <a:off x="6126536" y="5302319"/>
            <a:ext cx="2346330" cy="621510"/>
          </a:xfrm>
          <a:prstGeom prst="flowChartAlternateProcess">
            <a:avLst/>
          </a:prstGeom>
          <a:solidFill>
            <a:srgbClr val="FDC7C3"/>
          </a:solidFill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t-EE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Sarnaste loomine käsitsi</a:t>
            </a:r>
            <a:endParaRPr lang="en-US" sz="16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7" name="Flowchart: Alternate Process 26"/>
          <p:cNvSpPr/>
          <p:nvPr/>
        </p:nvSpPr>
        <p:spPr>
          <a:xfrm>
            <a:off x="4448951" y="5192567"/>
            <a:ext cx="1762101" cy="841014"/>
          </a:xfrm>
          <a:prstGeom prst="flowChartAlternateProcess">
            <a:avLst/>
          </a:prstGeom>
          <a:solidFill>
            <a:srgbClr val="CED5FA"/>
          </a:solidFill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t-EE" sz="16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Miks?</a:t>
            </a:r>
            <a:endParaRPr lang="en-US" sz="16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3115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0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lowchart: Connector 6"/>
          <p:cNvSpPr>
            <a:spLocks noChangeAspect="1"/>
          </p:cNvSpPr>
          <p:nvPr/>
        </p:nvSpPr>
        <p:spPr>
          <a:xfrm>
            <a:off x="10318861" y="4507251"/>
            <a:ext cx="1284707" cy="1226796"/>
          </a:xfrm>
          <a:prstGeom prst="flowChartConnector">
            <a:avLst/>
          </a:prstGeom>
          <a:solidFill>
            <a:srgbClr val="CBE3F5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t-EE" sz="14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kunst.py</a:t>
            </a:r>
            <a:endParaRPr lang="en-US" sz="14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0" name="Flowchart: Connector 9"/>
          <p:cNvSpPr>
            <a:spLocks noChangeAspect="1"/>
          </p:cNvSpPr>
          <p:nvPr/>
        </p:nvSpPr>
        <p:spPr>
          <a:xfrm>
            <a:off x="9420097" y="3815089"/>
            <a:ext cx="1309601" cy="1250568"/>
          </a:xfrm>
          <a:prstGeom prst="flowChartConnector">
            <a:avLst/>
          </a:prstGeom>
          <a:solidFill>
            <a:srgbClr val="CED5FA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t-EE" sz="14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lõuend.py</a:t>
            </a:r>
            <a:endParaRPr lang="en-US" sz="14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61596"/>
            <a:ext cx="6570846" cy="2585097"/>
          </a:xfrm>
          <a:prstGeom prst="rect">
            <a:avLst/>
          </a:prstGeom>
        </p:spPr>
      </p:pic>
      <p:sp>
        <p:nvSpPr>
          <p:cNvPr id="13" name="Flowchart: Connector 12"/>
          <p:cNvSpPr>
            <a:spLocks noChangeAspect="1"/>
          </p:cNvSpPr>
          <p:nvPr/>
        </p:nvSpPr>
        <p:spPr>
          <a:xfrm>
            <a:off x="9762870" y="2774114"/>
            <a:ext cx="1284707" cy="1226796"/>
          </a:xfrm>
          <a:prstGeom prst="flowChartConnector">
            <a:avLst/>
          </a:prstGeom>
          <a:solidFill>
            <a:srgbClr val="F9BDBD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t-EE" sz="14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Näidised</a:t>
            </a:r>
            <a:endParaRPr lang="en-US" sz="14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4" name="Flowchart: Connector 13"/>
          <p:cNvSpPr>
            <a:spLocks noChangeAspect="1"/>
          </p:cNvSpPr>
          <p:nvPr/>
        </p:nvSpPr>
        <p:spPr>
          <a:xfrm>
            <a:off x="8424148" y="1405625"/>
            <a:ext cx="1284707" cy="1226796"/>
          </a:xfrm>
          <a:prstGeom prst="flowChartConnector">
            <a:avLst/>
          </a:prstGeom>
          <a:solidFill>
            <a:srgbClr val="F9FEB4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t-EE" sz="14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Valminud teosed</a:t>
            </a:r>
            <a:endParaRPr lang="en-US" sz="14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" name="Flowchart: Connector 3"/>
          <p:cNvSpPr>
            <a:spLocks noChangeAspect="1"/>
          </p:cNvSpPr>
          <p:nvPr/>
        </p:nvSpPr>
        <p:spPr>
          <a:xfrm>
            <a:off x="8052256" y="2453785"/>
            <a:ext cx="2028492" cy="2028492"/>
          </a:xfrm>
          <a:prstGeom prst="flowChartConnector">
            <a:avLst/>
          </a:prstGeom>
          <a:solidFill>
            <a:srgbClr val="FFDEC5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t-EE" sz="16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programm.py</a:t>
            </a:r>
            <a:endParaRPr lang="en-US" sz="16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771147" y="2940345"/>
            <a:ext cx="625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GUI</a:t>
            </a:r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2644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9504" y="415053"/>
            <a:ext cx="5782482" cy="1991003"/>
          </a:xfrm>
          <a:prstGeom prst="rect">
            <a:avLst/>
          </a:prstGeom>
        </p:spPr>
      </p:pic>
      <p:sp>
        <p:nvSpPr>
          <p:cNvPr id="4" name="Flowchart: Connector 3"/>
          <p:cNvSpPr/>
          <p:nvPr/>
        </p:nvSpPr>
        <p:spPr>
          <a:xfrm>
            <a:off x="0" y="203200"/>
            <a:ext cx="2448732" cy="2245532"/>
          </a:xfrm>
          <a:prstGeom prst="flowChartConnector">
            <a:avLst/>
          </a:prstGeom>
          <a:solidFill>
            <a:srgbClr val="E5F4D0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t-EE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Kasutajaliideses</a:t>
            </a:r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764" t="-2011"/>
          <a:stretch/>
        </p:blipFill>
        <p:spPr>
          <a:xfrm>
            <a:off x="3093396" y="2752928"/>
            <a:ext cx="6154224" cy="1224456"/>
          </a:xfrm>
          <a:prstGeom prst="rect">
            <a:avLst/>
          </a:prstGeom>
        </p:spPr>
      </p:pic>
      <p:sp>
        <p:nvSpPr>
          <p:cNvPr id="8" name="Flowchart: Alternate Process 7"/>
          <p:cNvSpPr/>
          <p:nvPr/>
        </p:nvSpPr>
        <p:spPr>
          <a:xfrm>
            <a:off x="931332" y="3148076"/>
            <a:ext cx="2334513" cy="458298"/>
          </a:xfrm>
          <a:prstGeom prst="flowChartAlternateProcess">
            <a:avLst/>
          </a:prstGeom>
          <a:solidFill>
            <a:srgbClr val="FFDEC5"/>
          </a:solidFill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t-EE" sz="16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Faili loomise funktsioon</a:t>
            </a:r>
            <a:endParaRPr lang="en-US" sz="16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7179" y="4383246"/>
            <a:ext cx="6477904" cy="1047896"/>
          </a:xfrm>
          <a:prstGeom prst="rect">
            <a:avLst/>
          </a:prstGeom>
        </p:spPr>
      </p:pic>
      <p:sp>
        <p:nvSpPr>
          <p:cNvPr id="11" name="Flowchart: Alternate Process 10"/>
          <p:cNvSpPr/>
          <p:nvPr/>
        </p:nvSpPr>
        <p:spPr>
          <a:xfrm>
            <a:off x="1802520" y="4656430"/>
            <a:ext cx="2486919" cy="501528"/>
          </a:xfrm>
          <a:prstGeom prst="flowChartAlternateProcess">
            <a:avLst/>
          </a:prstGeom>
          <a:solidFill>
            <a:srgbClr val="FFE7FE"/>
          </a:solidFill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t-EE" sz="1600" dirty="0" err="1" smtClean="0">
                <a:latin typeface="Calibri Light" panose="020F0302020204030204" pitchFamily="34" charset="0"/>
                <a:cs typeface="Calibri Light" panose="020F0302020204030204" pitchFamily="34" charset="0"/>
              </a:rPr>
              <a:t>Canvas</a:t>
            </a:r>
            <a:endParaRPr lang="en-US" sz="16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1127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3019" y="1719747"/>
            <a:ext cx="10318981" cy="4777306"/>
          </a:xfrm>
          <a:prstGeom prst="rect">
            <a:avLst/>
          </a:prstGeom>
        </p:spPr>
      </p:pic>
      <p:sp>
        <p:nvSpPr>
          <p:cNvPr id="5" name="Flowchart: Alternate Process 4"/>
          <p:cNvSpPr/>
          <p:nvPr/>
        </p:nvSpPr>
        <p:spPr>
          <a:xfrm>
            <a:off x="473050" y="1468983"/>
            <a:ext cx="2486919" cy="501528"/>
          </a:xfrm>
          <a:prstGeom prst="flowChartAlternateProcess">
            <a:avLst/>
          </a:prstGeom>
          <a:solidFill>
            <a:srgbClr val="CED5FA"/>
          </a:solidFill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t-EE" sz="16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Mustrifunktsioon</a:t>
            </a:r>
            <a:endParaRPr lang="en-US" sz="16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2922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lowchart: Connector 8"/>
          <p:cNvSpPr>
            <a:spLocks noChangeAspect="1"/>
          </p:cNvSpPr>
          <p:nvPr/>
        </p:nvSpPr>
        <p:spPr>
          <a:xfrm>
            <a:off x="6377316" y="4469903"/>
            <a:ext cx="1221837" cy="1166760"/>
          </a:xfrm>
          <a:prstGeom prst="flowChartConnector">
            <a:avLst/>
          </a:prstGeom>
          <a:solidFill>
            <a:srgbClr val="F9FEDE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t-EE" sz="16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PIL</a:t>
            </a:r>
            <a:endParaRPr lang="en-US" sz="16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" name="Flowchart: Connector 3"/>
          <p:cNvSpPr>
            <a:spLocks noChangeAspect="1"/>
          </p:cNvSpPr>
          <p:nvPr/>
        </p:nvSpPr>
        <p:spPr>
          <a:xfrm>
            <a:off x="3013005" y="4634142"/>
            <a:ext cx="1842548" cy="1759491"/>
          </a:xfrm>
          <a:prstGeom prst="flowChartConnector">
            <a:avLst/>
          </a:prstGeom>
          <a:solidFill>
            <a:srgbClr val="CBE3F5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t-EE" sz="1600" dirty="0" err="1" smtClean="0">
                <a:latin typeface="Calibri Light" panose="020F0302020204030204" pitchFamily="34" charset="0"/>
                <a:cs typeface="Calibri Light" panose="020F0302020204030204" pitchFamily="34" charset="0"/>
              </a:rPr>
              <a:t>OpenSimplex</a:t>
            </a:r>
            <a:endParaRPr lang="en-US" sz="16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0" name="Flowchart: Connector 9"/>
          <p:cNvSpPr>
            <a:spLocks noChangeAspect="1"/>
          </p:cNvSpPr>
          <p:nvPr/>
        </p:nvSpPr>
        <p:spPr>
          <a:xfrm>
            <a:off x="7384996" y="4246994"/>
            <a:ext cx="1326697" cy="1266893"/>
          </a:xfrm>
          <a:prstGeom prst="flowChartConnector">
            <a:avLst/>
          </a:prstGeom>
          <a:solidFill>
            <a:srgbClr val="E1FFEB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t-EE" sz="1600" dirty="0" err="1" smtClean="0">
                <a:latin typeface="Calibri Light" panose="020F0302020204030204" pitchFamily="34" charset="0"/>
                <a:cs typeface="Calibri Light" panose="020F0302020204030204" pitchFamily="34" charset="0"/>
              </a:rPr>
              <a:t>copy</a:t>
            </a:r>
            <a:endParaRPr lang="en-US" sz="16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6" name="Flowchart: Connector 5"/>
          <p:cNvSpPr>
            <a:spLocks noChangeAspect="1"/>
          </p:cNvSpPr>
          <p:nvPr/>
        </p:nvSpPr>
        <p:spPr>
          <a:xfrm>
            <a:off x="5989196" y="2218036"/>
            <a:ext cx="2591820" cy="2474988"/>
          </a:xfrm>
          <a:prstGeom prst="flowChartConnector">
            <a:avLst/>
          </a:prstGeom>
          <a:solidFill>
            <a:srgbClr val="F9BDBD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t-EE" sz="2000" dirty="0" err="1" smtClean="0">
                <a:latin typeface="Calibri Light" panose="020F0302020204030204" pitchFamily="34" charset="0"/>
                <a:cs typeface="Calibri Light" panose="020F0302020204030204" pitchFamily="34" charset="0"/>
              </a:rPr>
              <a:t>tkinter</a:t>
            </a:r>
            <a:endParaRPr lang="en-US" sz="16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7" name="Flowchart: Connector 6"/>
          <p:cNvSpPr>
            <a:spLocks noChangeAspect="1"/>
          </p:cNvSpPr>
          <p:nvPr/>
        </p:nvSpPr>
        <p:spPr>
          <a:xfrm>
            <a:off x="8157244" y="3254220"/>
            <a:ext cx="1842548" cy="1759491"/>
          </a:xfrm>
          <a:prstGeom prst="flowChartConnector">
            <a:avLst/>
          </a:prstGeom>
          <a:solidFill>
            <a:srgbClr val="FDEDFC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t-EE" sz="1600" dirty="0" err="1" smtClean="0">
                <a:latin typeface="Calibri Light" panose="020F0302020204030204" pitchFamily="34" charset="0"/>
                <a:cs typeface="Calibri Light" panose="020F0302020204030204" pitchFamily="34" charset="0"/>
              </a:rPr>
              <a:t>Math</a:t>
            </a:r>
            <a:endParaRPr lang="en-US" sz="16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8" name="Flowchart: Connector 7"/>
          <p:cNvSpPr>
            <a:spLocks noChangeAspect="1"/>
          </p:cNvSpPr>
          <p:nvPr/>
        </p:nvSpPr>
        <p:spPr>
          <a:xfrm>
            <a:off x="2205270" y="2921187"/>
            <a:ext cx="2232744" cy="2132098"/>
          </a:xfrm>
          <a:prstGeom prst="flowChartConnector">
            <a:avLst/>
          </a:prstGeom>
          <a:solidFill>
            <a:srgbClr val="E5F4D0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t-EE" dirty="0" err="1" smtClean="0">
                <a:latin typeface="Calibri Light" panose="020F0302020204030204" pitchFamily="34" charset="0"/>
                <a:cs typeface="Calibri Light" panose="020F0302020204030204" pitchFamily="34" charset="0"/>
              </a:rPr>
              <a:t>Random</a:t>
            </a:r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1" name="Flowchart: Connector 10"/>
          <p:cNvSpPr>
            <a:spLocks noChangeAspect="1"/>
          </p:cNvSpPr>
          <p:nvPr/>
        </p:nvSpPr>
        <p:spPr>
          <a:xfrm>
            <a:off x="4663407" y="4173538"/>
            <a:ext cx="1842548" cy="1759491"/>
          </a:xfrm>
          <a:prstGeom prst="flowChartConnector">
            <a:avLst/>
          </a:prstGeom>
          <a:solidFill>
            <a:srgbClr val="CED5FA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t-EE" sz="16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cx-</a:t>
            </a:r>
            <a:r>
              <a:rPr lang="et-EE" sz="1600" dirty="0" err="1" smtClean="0">
                <a:latin typeface="Calibri Light" panose="020F0302020204030204" pitchFamily="34" charset="0"/>
                <a:cs typeface="Calibri Light" panose="020F0302020204030204" pitchFamily="34" charset="0"/>
              </a:rPr>
              <a:t>Freeze</a:t>
            </a:r>
            <a:endParaRPr lang="en-US" sz="16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5" name="Flowchart: Connector 4"/>
          <p:cNvSpPr>
            <a:spLocks noChangeAspect="1"/>
          </p:cNvSpPr>
          <p:nvPr/>
        </p:nvSpPr>
        <p:spPr>
          <a:xfrm>
            <a:off x="3778921" y="1718016"/>
            <a:ext cx="2804672" cy="2804672"/>
          </a:xfrm>
          <a:prstGeom prst="flowChartConnector">
            <a:avLst/>
          </a:prstGeom>
          <a:solidFill>
            <a:srgbClr val="FFDEC5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t-EE" sz="2800" dirty="0" err="1" smtClean="0">
                <a:latin typeface="Calibri Light" panose="020F0302020204030204" pitchFamily="34" charset="0"/>
                <a:cs typeface="Calibri Light" panose="020F0302020204030204" pitchFamily="34" charset="0"/>
              </a:rPr>
              <a:t>pycairo</a:t>
            </a:r>
            <a:endParaRPr lang="en-US" sz="16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3" name="Flowchart: Alternate Process 12"/>
          <p:cNvSpPr/>
          <p:nvPr/>
        </p:nvSpPr>
        <p:spPr>
          <a:xfrm>
            <a:off x="3721910" y="401957"/>
            <a:ext cx="4653829" cy="885044"/>
          </a:xfrm>
          <a:prstGeom prst="flowChartAlternateProcess">
            <a:avLst/>
          </a:prstGeom>
          <a:solidFill>
            <a:srgbClr val="DAE0E0"/>
          </a:solidFill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t-EE" sz="32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Kasutatud moodulid</a:t>
            </a:r>
            <a:endParaRPr lang="en-US" sz="16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105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525" y="1352350"/>
            <a:ext cx="4369869" cy="436986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6050" y="1342724"/>
            <a:ext cx="4379495" cy="4379495"/>
          </a:xfrm>
          <a:prstGeom prst="rect">
            <a:avLst/>
          </a:prstGeom>
        </p:spPr>
      </p:pic>
      <p:pic>
        <p:nvPicPr>
          <p:cNvPr id="7" name="Picture 6" descr="https://slack-imgs.com/?c=1&amp;o1=ro&amp;url=https%3A%2F%2Flh3.googleusercontent.com%2F-3reFVLVWxG0%2FX6PFqbaXTVI%2FAAAAAAAANNw%2F0xiRLvqkcyUvQ5077nWa6oHSWa3gnvEoACK8BGAsYHg%2Fs0%2F2020-11-05.pn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1201" y="3854762"/>
            <a:ext cx="2543643" cy="28014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https://lh3.googleusercontent.com/-j6IYmPRIlIw/X9qLRPwT9MI/AAAAAAAANs0/ZoUrlM8ExBwmkfr9fMEqsmzUZfDbztmFQCK8BGAsYHg/s0/unisex-heavy-blend-hoodie-black-5fda8a991cde6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7105" y="175261"/>
            <a:ext cx="3421380" cy="3421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45386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</TotalTime>
  <Words>51</Words>
  <Application>Microsoft Office PowerPoint</Application>
  <PresentationFormat>Widescreen</PresentationFormat>
  <Paragraphs>35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Aleksei Detotšenko</dc:creator>
  <cp:lastModifiedBy>Aleksei Detotšenko</cp:lastModifiedBy>
  <cp:revision>13</cp:revision>
  <dcterms:created xsi:type="dcterms:W3CDTF">2020-12-16T15:37:36Z</dcterms:created>
  <dcterms:modified xsi:type="dcterms:W3CDTF">2020-12-16T22:36:02Z</dcterms:modified>
</cp:coreProperties>
</file>